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0" autoAdjust="0"/>
    <p:restoredTop sz="94660"/>
  </p:normalViewPr>
  <p:slideViewPr>
    <p:cSldViewPr>
      <p:cViewPr>
        <p:scale>
          <a:sx n="90" d="100"/>
          <a:sy n="90" d="100"/>
        </p:scale>
        <p:origin x="-1334" y="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9431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666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05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900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316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40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0879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4171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2266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06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367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359E95-730F-4414-BE81-2229852A2E7D}" type="datetimeFigureOut">
              <a:rPr lang="ru-RU" smtClean="0"/>
              <a:t>16.12.2019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6E50FF-943E-41CF-8CB7-9BD5559C05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7915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2060848"/>
            <a:ext cx="8856984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НЕДВИЖИМОСТЬ</a:t>
            </a:r>
          </a:p>
          <a:p>
            <a:pPr algn="ctr"/>
            <a:r>
              <a:rPr lang="ru-RU" sz="2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условия продажи, условия использования земельного участка, условия аренды)</a:t>
            </a:r>
            <a:endParaRPr lang="ru-RU" sz="2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84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47564" y="4609138"/>
            <a:ext cx="7848872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Здание детского сада,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д.Нахов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ул.Звездная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pPr algn="ctr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Одноэтажное кирпичное здание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общей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площадью 221,7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,    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инв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№ 333/С-48288</a:t>
            </a:r>
          </a:p>
          <a:p>
            <a:pPr algn="ctr"/>
            <a:r>
              <a:rPr lang="ru-RU" sz="2800" b="1" dirty="0" smtClean="0"/>
              <a:t>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656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3" y="0"/>
            <a:ext cx="9144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51720" y="5157192"/>
            <a:ext cx="588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Здание детского сада,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д.Нахов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ул.Звездная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1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Одноэтажное кирпичное здание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общей площадью 221,7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   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инв. № 333/С-48288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645"/>
            <a:ext cx="9229959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899592" y="4274461"/>
            <a:ext cx="362942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Одноэтажное кирпичное здание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сарая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общей площадью 35,3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инв. № 333/С-48289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92080" y="4135961"/>
            <a:ext cx="32403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Одноэтажное кирпичное здание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овощехранилища</a:t>
            </a:r>
          </a:p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общей площадью 35,3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инв. № 333/С-48291</a:t>
            </a:r>
          </a:p>
        </p:txBody>
      </p:sp>
    </p:spTree>
    <p:extLst>
      <p:ext uri="{BB962C8B-B14F-4D97-AF65-F5344CB8AC3E}">
        <p14:creationId xmlns:p14="http://schemas.microsoft.com/office/powerpoint/2010/main" val="390519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0" y="0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Наименование объектов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Здание  детского сада,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д.Нахов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ул.Звездная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1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Адрес объекта: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Гомельская область,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Калинковичский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район,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Наховский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сельский совет, д. Нахов,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ул.Звездная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1, 1/1, 1/2.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Площадь объекта: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266,70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Площадь земельного участка: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0,22590 га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Балансодержатель и его контакты: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Отдел образования, спорта и туризма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Калинковичского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райисполкома, т(02345) 3-10-50</a:t>
            </a:r>
          </a:p>
          <a:p>
            <a:pPr algn="just"/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Полная информация объекта: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Капитальные строения: здания специализированное для образования и воспитания (одноэтажное кирпичное здание детского сада), общей площадью 221,7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инв. № 333/С-48288; здание специализированное складов, торговых баз, баз материально-технического снабжения, хранилищ (одноэтажное кирпичное здание сарая), общей площадью 35,3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инв. № 333/С-48289; здание специализированное складов, торговых баз, баз материально-технического снабжения, хранилищ (одноэтажное бетонное здание овощехранилища), общей площадью 9,7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кв.м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., инв.№ 333/С-48291.</a:t>
            </a:r>
          </a:p>
        </p:txBody>
      </p:sp>
    </p:spTree>
    <p:extLst>
      <p:ext uri="{BB962C8B-B14F-4D97-AF65-F5344CB8AC3E}">
        <p14:creationId xmlns:p14="http://schemas.microsoft.com/office/powerpoint/2010/main" val="252976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232" y="55545"/>
            <a:ext cx="9036496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Условия продажи: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для негосударственных юридических лиц и индивидуальных предпринимателей РБ, а также иностранных юридических лиц: осуществление покупателем предпринимательской деятельности на данном объекте не менее 5 лет с даты ввода объекта в эксплуатацию; запрещение покупателю продажи, иного отчуждения имущества до выполнения им условий договора купли-продажи; реконструкция (модернизация) и ввод объекта в эксплуатацию в течение 2 лет с даты регистрации договора купли-продажи объекта; покупатель имеет право сноса приобретенного здания и строительства нового объекта для осуществления предпринимательской деятельности либо сноса отдельных объектов, входящих в состав приобретенного имущества, которые не могут быть использованы им для осуществления предпринимательской деятельности; физическими лицами: с условием реконструкции под жилые помещения и (или) для ведения личного подсобного хозяйства.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Условия использования земельного участка: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в установленном порядке использовать земельный участок, при условии для размещения объектов иного назначения или для размещения жилой застройки.</a:t>
            </a:r>
          </a:p>
          <a:p>
            <a:pPr algn="just"/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Срок аренды земельного участка: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  50 лет.</a:t>
            </a:r>
          </a:p>
        </p:txBody>
      </p:sp>
    </p:spTree>
    <p:extLst>
      <p:ext uri="{BB962C8B-B14F-4D97-AF65-F5344CB8AC3E}">
        <p14:creationId xmlns:p14="http://schemas.microsoft.com/office/powerpoint/2010/main" val="3996505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392</Words>
  <Application>Microsoft Office PowerPoint</Application>
  <PresentationFormat>Экран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5</cp:revision>
  <dcterms:created xsi:type="dcterms:W3CDTF">2019-02-15T12:36:57Z</dcterms:created>
  <dcterms:modified xsi:type="dcterms:W3CDTF">2019-12-16T06:29:31Z</dcterms:modified>
</cp:coreProperties>
</file>